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7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66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05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6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2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93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01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2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83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68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6460A-B7E7-45B4-A418-C36EA1FE5F6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626A4-544F-4E0E-8E60-88CA74283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8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02" b="15175"/>
          <a:stretch/>
        </p:blipFill>
        <p:spPr>
          <a:xfrm>
            <a:off x="2185356" y="2493035"/>
            <a:ext cx="7579743" cy="3821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20838" y="1820175"/>
            <a:ext cx="4589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МБОУ «Школа № 99»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74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1" y="0"/>
            <a:ext cx="111453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42" y="1475116"/>
            <a:ext cx="3022474" cy="3847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72" y="1552754"/>
            <a:ext cx="2904945" cy="3873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973" y="1276708"/>
            <a:ext cx="3034342" cy="404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174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2" y="0"/>
            <a:ext cx="111453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44" y="1161453"/>
            <a:ext cx="2929062" cy="4123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3"/>
          <a:stretch/>
        </p:blipFill>
        <p:spPr>
          <a:xfrm>
            <a:off x="8694401" y="1122510"/>
            <a:ext cx="2970394" cy="4077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08" y="1180049"/>
            <a:ext cx="3014932" cy="401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1932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453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5" y="1363943"/>
            <a:ext cx="4111913" cy="2725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19" y="630526"/>
            <a:ext cx="2995780" cy="3994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72" y="1759211"/>
            <a:ext cx="2733416" cy="3548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5504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0"/>
            <a:ext cx="111453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36" y="1226027"/>
            <a:ext cx="4428227" cy="3321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3" y="1884872"/>
            <a:ext cx="4278700" cy="320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2894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0"/>
            <a:ext cx="111453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09" y="1122508"/>
            <a:ext cx="3050141" cy="4187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76" y="1099915"/>
            <a:ext cx="3027873" cy="4209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8088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0"/>
            <a:ext cx="111453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06" y="1122510"/>
            <a:ext cx="3224482" cy="4299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56" y="1091358"/>
            <a:ext cx="3247846" cy="4330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724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0"/>
            <a:ext cx="111453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90" y="1233576"/>
            <a:ext cx="2976383" cy="420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AppData\Local\Temp\20200512_1526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36962" y="1678914"/>
            <a:ext cx="4123426" cy="301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7110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6" y="0"/>
            <a:ext cx="11731924" cy="6961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1411" y="2662852"/>
            <a:ext cx="6701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 99»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8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0" y="0"/>
            <a:ext cx="1114532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94" y="1478350"/>
            <a:ext cx="4807788" cy="3605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7"/>
          <a:stretch/>
        </p:blipFill>
        <p:spPr>
          <a:xfrm>
            <a:off x="2516038" y="1330623"/>
            <a:ext cx="3890514" cy="3901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27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" y="0"/>
            <a:ext cx="1063637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53" y="1122510"/>
            <a:ext cx="3124919" cy="4166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98" y="1157913"/>
            <a:ext cx="3812875" cy="4131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061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0"/>
            <a:ext cx="111453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40" y="915198"/>
            <a:ext cx="2905306" cy="3873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828" y="846465"/>
            <a:ext cx="2836991" cy="3499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22" y="1461437"/>
            <a:ext cx="2952530" cy="3935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5701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0"/>
            <a:ext cx="11145329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56" y="1184653"/>
            <a:ext cx="3562710" cy="4203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53" y="1122510"/>
            <a:ext cx="3226283" cy="4328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0"/>
            <a:ext cx="1114532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55" y="1173192"/>
            <a:ext cx="331254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83" y="1266646"/>
            <a:ext cx="4021346" cy="402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1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0"/>
            <a:ext cx="1114532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2" y="1036449"/>
            <a:ext cx="3258988" cy="4345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09" y="1036449"/>
            <a:ext cx="2538412" cy="4512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37" y="1036449"/>
            <a:ext cx="3215856" cy="4326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2330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7" y="0"/>
            <a:ext cx="1114532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63" y="1122510"/>
            <a:ext cx="4521678" cy="4521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52" y="1231186"/>
            <a:ext cx="4150742" cy="4304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78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7" y="0"/>
            <a:ext cx="111453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23" y="1440610"/>
            <a:ext cx="3051415" cy="406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3" r="20380"/>
          <a:stretch/>
        </p:blipFill>
        <p:spPr>
          <a:xfrm>
            <a:off x="8708064" y="1216322"/>
            <a:ext cx="3040973" cy="4068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78702" y="207312"/>
            <a:ext cx="50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ессмертный полк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5" r="12376"/>
          <a:stretch/>
        </p:blipFill>
        <p:spPr>
          <a:xfrm>
            <a:off x="5378957" y="1035170"/>
            <a:ext cx="2952951" cy="3628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098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42</Words>
  <Application>Microsoft Office PowerPoint</Application>
  <PresentationFormat>Широкоэкранный</PresentationFormat>
  <Paragraphs>17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2020-09-18T06:57:04Z</dcterms:created>
  <dcterms:modified xsi:type="dcterms:W3CDTF">2020-09-21T07:02:56Z</dcterms:modified>
</cp:coreProperties>
</file>