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3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50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1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6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5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0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21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32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3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30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9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C982-1F2E-4CA5-BFC0-FB8AEF3C99A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08CD-7CD4-4411-AD83-B85A5E9A8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374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haltlib.ru/images/ubilei/05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13472"/>
            <a:ext cx="4076700" cy="64730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155141" y="699247"/>
            <a:ext cx="77992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Monotype Corsiva" panose="03010101010201010101" pitchFamily="66" charset="0"/>
              </a:rPr>
              <a:t>#</a:t>
            </a:r>
            <a:r>
              <a:rPr lang="ru-RU" sz="4000" b="1" dirty="0" smtClean="0">
                <a:latin typeface="Monotype Corsiva" panose="03010101010201010101" pitchFamily="66" charset="0"/>
              </a:rPr>
              <a:t>урок </a:t>
            </a:r>
            <a:r>
              <a:rPr lang="ru-RU" sz="4000" b="1" dirty="0" err="1" smtClean="0">
                <a:latin typeface="Monotype Corsiva" panose="03010101010201010101" pitchFamily="66" charset="0"/>
              </a:rPr>
              <a:t>м</a:t>
            </a:r>
            <a:r>
              <a:rPr lang="ru-RU" sz="4000" b="1" dirty="0" err="1" smtClean="0">
                <a:latin typeface="Monotype Corsiva" panose="03010101010201010101" pitchFamily="66" charset="0"/>
              </a:rPr>
              <a:t>ужествадистант</a:t>
            </a:r>
            <a:r>
              <a:rPr lang="ru-RU" sz="4000" b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в 9 «В» </a:t>
            </a:r>
            <a:endParaRPr lang="ru-RU" sz="4000" b="1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к </a:t>
            </a:r>
            <a:r>
              <a:rPr lang="ru-RU" sz="4000" b="1" dirty="0" smtClean="0">
                <a:latin typeface="Monotype Corsiva" panose="03010101010201010101" pitchFamily="66" charset="0"/>
              </a:rPr>
              <a:t>75–</a:t>
            </a:r>
            <a:r>
              <a:rPr lang="ru-RU" sz="4000" b="1" dirty="0" err="1" smtClean="0">
                <a:latin typeface="Monotype Corsiva" panose="03010101010201010101" pitchFamily="66" charset="0"/>
              </a:rPr>
              <a:t>летию</a:t>
            </a:r>
            <a:r>
              <a:rPr lang="ru-RU" sz="4000" b="1" dirty="0" smtClean="0">
                <a:latin typeface="Monotype Corsiva" panose="03010101010201010101" pitchFamily="66" charset="0"/>
              </a:rPr>
              <a:t> Великой  Отечественной войны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«Мы помним…» </a:t>
            </a:r>
            <a:endParaRPr lang="ru-RU" sz="4000" b="1" dirty="0">
              <a:latin typeface="Monotype Corsiva" panose="030101010102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5241" y="4827494"/>
            <a:ext cx="6199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Monotype Corsiva" panose="03010101010201010101" pitchFamily="66" charset="0"/>
              </a:rPr>
              <a:t>#</a:t>
            </a:r>
            <a:r>
              <a:rPr lang="ru-RU" sz="2800" b="1" dirty="0" smtClean="0">
                <a:latin typeface="Monotype Corsiva" panose="03010101010201010101" pitchFamily="66" charset="0"/>
              </a:rPr>
              <a:t>Акция</a:t>
            </a:r>
            <a:r>
              <a:rPr lang="en-US" sz="2800" b="1" dirty="0" smtClean="0">
                <a:latin typeface="Monotype Corsiva" panose="03010101010201010101" pitchFamily="66" charset="0"/>
              </a:rPr>
              <a:t> 2020</a:t>
            </a:r>
            <a:r>
              <a:rPr lang="ru-RU" sz="2800" b="1" dirty="0" smtClean="0">
                <a:latin typeface="Monotype Corsiva" panose="03010101010201010101" pitchFamily="66" charset="0"/>
              </a:rPr>
              <a:t>:«читаем вместе о </a:t>
            </a:r>
            <a:r>
              <a:rPr lang="ru-RU" sz="2800" b="1" dirty="0" smtClean="0">
                <a:latin typeface="Monotype Corsiva" panose="03010101010201010101" pitchFamily="66" charset="0"/>
              </a:rPr>
              <a:t>войне»</a:t>
            </a:r>
          </a:p>
          <a:p>
            <a:pPr algn="ctr"/>
            <a:r>
              <a:rPr lang="ru-RU" sz="2800" b="1" dirty="0" smtClean="0">
                <a:latin typeface="Monotype Corsiva" panose="03010101010201010101" pitchFamily="66" charset="0"/>
              </a:rPr>
              <a:t>поэзию фронтовика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25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i="1" dirty="0" smtClean="0">
                <a:latin typeface="Monotype Corsiva" panose="03010101010201010101" pitchFamily="66" charset="0"/>
              </a:rPr>
              <a:t>Михаил Александрович </a:t>
            </a:r>
            <a:br>
              <a:rPr lang="ru-RU" sz="6600" b="1" i="1" dirty="0" smtClean="0">
                <a:latin typeface="Monotype Corsiva" panose="03010101010201010101" pitchFamily="66" charset="0"/>
              </a:rPr>
            </a:br>
            <a:r>
              <a:rPr lang="ru-RU" sz="6600" b="1" i="1" dirty="0" smtClean="0">
                <a:latin typeface="Monotype Corsiva" panose="03010101010201010101" pitchFamily="66" charset="0"/>
              </a:rPr>
              <a:t>Дудин</a:t>
            </a:r>
            <a:br>
              <a:rPr lang="ru-RU" sz="6600" b="1" i="1" dirty="0" smtClean="0">
                <a:latin typeface="Monotype Corsiva" panose="03010101010201010101" pitchFamily="66" charset="0"/>
              </a:rPr>
            </a:br>
            <a:r>
              <a:rPr lang="ru-RU" sz="4400" b="1" dirty="0"/>
              <a:t>(1916-1993),</a:t>
            </a:r>
            <a:endParaRPr lang="ru-RU" sz="4400" b="1" i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Читаем военные стихи из сборника</a:t>
            </a:r>
          </a:p>
          <a:p>
            <a:r>
              <a:rPr lang="ru-RU" dirty="0" smtClean="0"/>
              <a:t> «Фляга» (1943 год)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24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766762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Великую Отечественную войну он встретил </a:t>
            </a:r>
            <a:r>
              <a:rPr lang="ru-RU" dirty="0" smtClean="0"/>
              <a:t>на </a:t>
            </a:r>
            <a:r>
              <a:rPr lang="ru-RU" dirty="0"/>
              <a:t>полуострове Гангут.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2092325"/>
            <a:ext cx="3264654" cy="4351338"/>
          </a:xfrm>
        </p:spPr>
      </p:pic>
      <p:sp>
        <p:nvSpPr>
          <p:cNvPr id="5" name="Прямоугольник 4"/>
          <p:cNvSpPr/>
          <p:nvPr/>
        </p:nvSpPr>
        <p:spPr>
          <a:xfrm>
            <a:off x="4594602" y="249108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Первый бой военно-морская база Ханко приняла 22 июня 1941 года. Длительное время героический гарнизон, в составе которого служил Дудин М.А., сковывал крупные силы врага.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2380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0490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Сам Дудин писал: «</a:t>
            </a:r>
            <a:r>
              <a:rPr lang="ru-RU" i="1" dirty="0"/>
              <a:t>Поэтом меня сделала армия. Она заставила меня быть поэтом, переиначила и проявила мою судьбу, наполнив её смыслом</a:t>
            </a:r>
            <a:r>
              <a:rPr lang="ru-RU" dirty="0"/>
              <a:t>».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320281" y="2124170"/>
            <a:ext cx="7322838" cy="447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&amp;quot"/>
                <a:cs typeface="Arial" panose="020B0604020202020204" pitchFamily="34" charset="0"/>
              </a:rPr>
              <a:t> </a:t>
            </a: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effectLst/>
                <a:latin typeface="&amp;quot"/>
                <a:cs typeface="Arial" panose="020B0604020202020204" pitchFamily="34" charset="0"/>
              </a:rPr>
              <a:t>В душе моей живут два крика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effectLst/>
                <a:latin typeface="&amp;quot"/>
                <a:cs typeface="Arial" panose="020B0604020202020204" pitchFamily="34" charset="0"/>
              </a:rPr>
              <a:t>И душу мне на части рвут.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effectLst/>
                <a:latin typeface="&amp;quot"/>
                <a:cs typeface="Arial" panose="020B0604020202020204" pitchFamily="34" charset="0"/>
              </a:rPr>
              <a:t>Я встретил день войны великой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effectLst/>
                <a:latin typeface="&amp;quot"/>
                <a:cs typeface="Arial" panose="020B0604020202020204" pitchFamily="34" charset="0"/>
              </a:rPr>
              <a:t>На полуострове Гангут.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effectLst/>
                <a:latin typeface="&amp;quot"/>
                <a:cs typeface="Arial" panose="020B0604020202020204" pitchFamily="34" charset="0"/>
              </a:rPr>
              <a:t>Я жил в редакции под башней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effectLst/>
                <a:latin typeface="&amp;quot"/>
                <a:cs typeface="Arial" panose="020B0604020202020204" pitchFamily="34" charset="0"/>
              </a:rPr>
              <a:t>И слушать каждый день привык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effectLst/>
                <a:latin typeface="&amp;quot"/>
                <a:cs typeface="Arial" panose="020B0604020202020204" pitchFamily="34" charset="0"/>
              </a:rPr>
              <a:t>Непрекращающийся, страшный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effectLst/>
                <a:latin typeface="&amp;quot"/>
                <a:cs typeface="Arial" panose="020B0604020202020204" pitchFamily="34" charset="0"/>
              </a:rPr>
              <a:t>Войны грохочущий язык.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518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384175"/>
            <a:ext cx="11353800" cy="1325563"/>
          </a:xfrm>
        </p:spPr>
        <p:txBody>
          <a:bodyPr/>
          <a:lstStyle/>
          <a:p>
            <a:r>
              <a:rPr lang="ru-RU" i="1" dirty="0"/>
              <a:t>«Я жить без веры не умею и быть ненужным не могу</a:t>
            </a:r>
            <a:r>
              <a:rPr lang="ru-RU" dirty="0"/>
              <a:t>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003882"/>
            <a:ext cx="3956757" cy="3882568"/>
          </a:xfrm>
        </p:spPr>
      </p:pic>
      <p:sp>
        <p:nvSpPr>
          <p:cNvPr id="5" name="Прямоугольник 4"/>
          <p:cNvSpPr/>
          <p:nvPr/>
        </p:nvSpPr>
        <p:spPr>
          <a:xfrm>
            <a:off x="4343400" y="2003882"/>
            <a:ext cx="75247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u="none" strike="noStrike" dirty="0" smtClean="0">
                <a:effectLst/>
                <a:latin typeface="&amp;quot"/>
              </a:rPr>
              <a:t>Признание известного российского поэта, солдата, ленинградца Михаила Александровича Дудина (1916-1993), одного из наиболее талантливых и многогранных деятелей современной русской поэзии.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3670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606425"/>
            <a:ext cx="11220450" cy="4351338"/>
          </a:xfrm>
        </p:spPr>
        <p:txBody>
          <a:bodyPr>
            <a:noAutofit/>
          </a:bodyPr>
          <a:lstStyle/>
          <a:p>
            <a:r>
              <a:rPr lang="ru-RU" sz="5400" dirty="0"/>
              <a:t>Он писал для газет рассказы, стихи, сообщения, сатиру, юморески, участвовал в подготовке текста ответного письма гарнизона острова Ханко барону К.-Г.-Э. Маннергейму на его предложение сдаться 10 октября 1941 года. </a:t>
            </a:r>
          </a:p>
        </p:txBody>
      </p:sp>
    </p:spTree>
    <p:extLst>
      <p:ext uri="{BB962C8B-B14F-4D97-AF65-F5344CB8AC3E}">
        <p14:creationId xmlns:p14="http://schemas.microsoft.com/office/powerpoint/2010/main" val="149781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78581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Monotype Corsiva" panose="03010101010201010101" pitchFamily="66" charset="0"/>
              </a:rPr>
              <a:t>«Читаем вместе о </a:t>
            </a:r>
            <a:r>
              <a:rPr lang="ru-RU" sz="4800" b="1" dirty="0" smtClean="0">
                <a:latin typeface="Monotype Corsiva" panose="03010101010201010101" pitchFamily="66" charset="0"/>
              </a:rPr>
              <a:t>войне онлайн </a:t>
            </a:r>
            <a:br>
              <a:rPr lang="ru-RU" sz="4800" b="1" dirty="0" smtClean="0">
                <a:latin typeface="Monotype Corsiva" panose="03010101010201010101" pitchFamily="66" charset="0"/>
              </a:rPr>
            </a:br>
            <a:r>
              <a:rPr lang="ru-RU" sz="4800" b="1" dirty="0" smtClean="0">
                <a:latin typeface="Monotype Corsiva" panose="03010101010201010101" pitchFamily="66" charset="0"/>
              </a:rPr>
              <a:t>стихи М.А</a:t>
            </a:r>
            <a:r>
              <a:rPr lang="ru-RU" sz="4800" b="1" dirty="0" smtClean="0">
                <a:latin typeface="Monotype Corsiva" panose="03010101010201010101" pitchFamily="66" charset="0"/>
              </a:rPr>
              <a:t>. Дудина»</a:t>
            </a:r>
            <a:br>
              <a:rPr lang="ru-RU" sz="4800" b="1" dirty="0" smtClean="0">
                <a:latin typeface="Monotype Corsiva" panose="03010101010201010101" pitchFamily="66" charset="0"/>
              </a:rPr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9100" y="2522537"/>
            <a:ext cx="11506200" cy="43513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b="1" dirty="0" smtClean="0"/>
              <a:t>«Разговор</a:t>
            </a:r>
            <a:r>
              <a:rPr lang="ru-RU" sz="3600" dirty="0" smtClean="0"/>
              <a:t>» – читает </a:t>
            </a:r>
            <a:r>
              <a:rPr lang="ru-RU" sz="3600" dirty="0" smtClean="0"/>
              <a:t>Петунов </a:t>
            </a:r>
            <a:r>
              <a:rPr lang="ru-RU" sz="3600" dirty="0" smtClean="0"/>
              <a:t>Виталий;</a:t>
            </a:r>
          </a:p>
          <a:p>
            <a:r>
              <a:rPr lang="ru-RU" sz="3600" dirty="0" smtClean="0"/>
              <a:t> </a:t>
            </a:r>
            <a:r>
              <a:rPr lang="ru-RU" sz="3600" b="1" dirty="0" smtClean="0"/>
              <a:t>«Соловьи»- </a:t>
            </a:r>
            <a:r>
              <a:rPr lang="ru-RU" sz="3600" dirty="0" smtClean="0"/>
              <a:t>читают Носов Никита, Литвинов Владимир,</a:t>
            </a:r>
          </a:p>
          <a:p>
            <a:pPr marL="0" indent="0">
              <a:buNone/>
            </a:pPr>
            <a:r>
              <a:rPr lang="ru-RU" sz="3600" dirty="0" smtClean="0"/>
              <a:t>Михайличенко </a:t>
            </a:r>
            <a:r>
              <a:rPr lang="ru-RU" sz="3600" dirty="0" smtClean="0"/>
              <a:t>Никита;</a:t>
            </a:r>
          </a:p>
          <a:p>
            <a:r>
              <a:rPr lang="ru-RU" sz="3600" b="1" dirty="0" smtClean="0"/>
              <a:t>Отрывок </a:t>
            </a:r>
            <a:r>
              <a:rPr lang="ru-RU" sz="3600" b="1" dirty="0" smtClean="0"/>
              <a:t>из поэмы «Волга» </a:t>
            </a:r>
            <a:r>
              <a:rPr lang="ru-RU" sz="3600" dirty="0" smtClean="0"/>
              <a:t>- читает Карасев Константин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8152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стихотворении «Моему однополчанину» Дудин </a:t>
            </a:r>
            <a:r>
              <a:rPr lang="ru-RU" dirty="0" smtClean="0"/>
              <a:t>написал послание поколениям: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175" y="2423561"/>
            <a:ext cx="10675776" cy="1887181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sz="6000" dirty="0">
                <a:latin typeface="Monotype Corsiva" panose="03010101010201010101" pitchFamily="66" charset="0"/>
              </a:rPr>
              <a:t>Мне Родину спасать досталось, тебе – всю землю уберечь». </a:t>
            </a:r>
          </a:p>
        </p:txBody>
      </p:sp>
    </p:spTree>
    <p:extLst>
      <p:ext uri="{BB962C8B-B14F-4D97-AF65-F5344CB8AC3E}">
        <p14:creationId xmlns:p14="http://schemas.microsoft.com/office/powerpoint/2010/main" val="1060926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246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&amp;quot</vt:lpstr>
      <vt:lpstr>Arial</vt:lpstr>
      <vt:lpstr>Calibri</vt:lpstr>
      <vt:lpstr>Calibri Light</vt:lpstr>
      <vt:lpstr>Monotype Corsiva</vt:lpstr>
      <vt:lpstr>Тема Office</vt:lpstr>
      <vt:lpstr>Презентация PowerPoint</vt:lpstr>
      <vt:lpstr>Михаил Александрович  Дудин (1916-1993),</vt:lpstr>
      <vt:lpstr>Великую Отечественную войну он встретил на полуострове Гангут. </vt:lpstr>
      <vt:lpstr>Сам Дудин писал: «Поэтом меня сделала армия. Она заставила меня быть поэтом, переиначила и проявила мою судьбу, наполнив её смыслом».</vt:lpstr>
      <vt:lpstr>«Я жить без веры не умею и быть ненужным не могу»</vt:lpstr>
      <vt:lpstr>Презентация PowerPoint</vt:lpstr>
      <vt:lpstr>«Читаем вместе о войне онлайн  стихи М.А. Дудина» </vt:lpstr>
      <vt:lpstr>В стихотворении «Моему однополчанину» Дудин написал послание поколениям: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12</cp:revision>
  <dcterms:created xsi:type="dcterms:W3CDTF">2020-05-05T17:28:38Z</dcterms:created>
  <dcterms:modified xsi:type="dcterms:W3CDTF">2020-05-08T09:29:42Z</dcterms:modified>
</cp:coreProperties>
</file>