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60" r:id="rId2"/>
    <p:sldId id="258" r:id="rId3"/>
    <p:sldId id="265" r:id="rId4"/>
    <p:sldId id="262" r:id="rId5"/>
    <p:sldId id="271" r:id="rId6"/>
    <p:sldId id="266" r:id="rId7"/>
    <p:sldId id="267" r:id="rId8"/>
    <p:sldId id="268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70" d="100"/>
          <a:sy n="7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0A812-BE74-4DEE-BEDC-D43919BDC52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E4A49-8155-4B25-87CA-F483A22A3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8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2_%D0%B8%D1%8E%D0%BD%D1%8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0%D1%81%D1%82%D0%B5%D0%BB%D0%BB%D0%BE,_%D0%9D%D0%B8%D0%BA%D0%BE%D0%BB%D0%B0%D0%B9_%D0%A4%D1%80%D0%B0%D0%BD%D1%86%D0%B5%D0%B2%D0%B8%D1%87" TargetMode="External"/><Relationship Id="rId2" Type="http://schemas.openxmlformats.org/officeDocument/2006/relationships/hyperlink" Target="https://ru.wikipedia.org/wiki/26_%D0%B8%D1%8E%D0%BD%D1%8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\Desktop\скачанное\1941-1945\декада\27 апреля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924435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744416" cy="442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3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424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Вторая мировая война стала самым кровопролитным и жестоким военным конфликтом за всю историю человечества и единственным, в котором применялось ядерное оружие. В ней принимало участие 61 государство.</a:t>
            </a:r>
          </a:p>
          <a:p>
            <a:endParaRPr lang="ru-RU" dirty="0"/>
          </a:p>
          <a:p>
            <a:r>
              <a:rPr lang="ru-RU" sz="3200" dirty="0"/>
              <a:t>Как  вы  думаете, почему начинаются  войны ?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00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15842"/>
            <a:ext cx="78488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Когда началась Великая Отечественная война ?</a:t>
            </a:r>
          </a:p>
          <a:p>
            <a:endParaRPr lang="ru-RU" sz="4800" dirty="0"/>
          </a:p>
          <a:p>
            <a:endParaRPr lang="ru-RU" sz="4800" dirty="0"/>
          </a:p>
          <a:p>
            <a:r>
              <a:rPr lang="ru-RU" sz="4800" b="1" i="1" dirty="0"/>
              <a:t>22 июня 1941 года</a:t>
            </a:r>
          </a:p>
          <a:p>
            <a:endParaRPr lang="ru-RU" sz="2400" b="1" i="1" dirty="0"/>
          </a:p>
          <a:p>
            <a:endParaRPr lang="ru-RU" sz="2400" b="1" i="1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4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20880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5" y="458112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hlinkClick r:id="rId3" tooltip="22 июня"/>
              </a:rPr>
              <a:t>22 июня</a:t>
            </a:r>
            <a:r>
              <a:rPr lang="ru-RU" sz="3200" dirty="0"/>
              <a:t> в 4 часа 30 минут немецкие войска перешли в наступление. Началась </a:t>
            </a:r>
            <a:r>
              <a:rPr lang="ru-RU" sz="3200" u="sng" dirty="0">
                <a:hlinkClick r:id="rId4" tooltip="Великая Отечественная война"/>
              </a:rPr>
              <a:t>Великая Отечественная война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53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264696"/>
          </a:xfrm>
          <a:prstGeom prst="rect">
            <a:avLst/>
          </a:prstGeom>
        </p:spPr>
      </p:pic>
      <p:pic>
        <p:nvPicPr>
          <p:cNvPr id="2" name="Военные песни 41-45 годов - Священная войн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Назовите день недели   26 июня.</a:t>
            </a:r>
          </a:p>
          <a:p>
            <a:r>
              <a:rPr lang="ru-RU" sz="3200" dirty="0"/>
              <a:t>26 июня – четверг.</a:t>
            </a:r>
          </a:p>
          <a:p>
            <a:r>
              <a:rPr lang="ru-RU" sz="3200" b="1" dirty="0">
                <a:hlinkClick r:id="rId2" tooltip="26 июня"/>
              </a:rPr>
              <a:t>26 июня</a:t>
            </a:r>
            <a:r>
              <a:rPr lang="ru-RU" sz="3200" b="1" dirty="0"/>
              <a:t>.</a:t>
            </a:r>
            <a:r>
              <a:rPr lang="ru-RU" sz="3200" dirty="0"/>
              <a:t> </a:t>
            </a:r>
            <a:r>
              <a:rPr lang="ru-RU" sz="3200" dirty="0">
                <a:hlinkClick r:id="rId3" tooltip="Гастелло, Николай Францевич"/>
              </a:rPr>
              <a:t>Н. Ф. Гастелло</a:t>
            </a:r>
            <a:r>
              <a:rPr lang="ru-RU" sz="3200" dirty="0"/>
              <a:t> направил горящий бомбардировщик на скопление танков, бензоцистерн и автомашин противника.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370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я\Desktop\скачанное\1941-1945\декада\27 апреля\1346091748_t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92696"/>
            <a:ext cx="856895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188640"/>
            <a:ext cx="6354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Так выглядел советский бомбардировщик  ТУ- 2    </a:t>
            </a:r>
          </a:p>
        </p:txBody>
      </p:sp>
    </p:spTree>
    <p:extLst>
      <p:ext uri="{BB962C8B-B14F-4D97-AF65-F5344CB8AC3E}">
        <p14:creationId xmlns:p14="http://schemas.microsoft.com/office/powerpoint/2010/main" val="370290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esktop\скачанное\1941-1945\декада\27 апреля\1346091723_pe-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2500"/>
            <a:ext cx="8712968" cy="550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2000" y="280877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 выглядел советский бомбардировщик  </a:t>
            </a:r>
            <a:r>
              <a:rPr lang="ru-RU" dirty="0" err="1"/>
              <a:t>Пе</a:t>
            </a:r>
            <a:r>
              <a:rPr lang="ru-RU" dirty="0"/>
              <a:t> -2    </a:t>
            </a:r>
          </a:p>
        </p:txBody>
      </p:sp>
    </p:spTree>
    <p:extLst>
      <p:ext uri="{BB962C8B-B14F-4D97-AF65-F5344CB8AC3E}">
        <p14:creationId xmlns:p14="http://schemas.microsoft.com/office/powerpoint/2010/main" val="1644129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427</TotalTime>
  <Words>110</Words>
  <Application>Microsoft Office PowerPoint</Application>
  <PresentationFormat>Экран (4:3)</PresentationFormat>
  <Paragraphs>18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олег двораковский</cp:lastModifiedBy>
  <cp:revision>44</cp:revision>
  <cp:lastPrinted>2015-04-24T04:50:17Z</cp:lastPrinted>
  <dcterms:created xsi:type="dcterms:W3CDTF">2015-04-23T02:40:41Z</dcterms:created>
  <dcterms:modified xsi:type="dcterms:W3CDTF">2020-05-08T09:37:25Z</dcterms:modified>
</cp:coreProperties>
</file>