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64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 snapToGrid="0">
      <p:cViewPr>
        <p:scale>
          <a:sx n="66" d="100"/>
          <a:sy n="66" d="100"/>
        </p:scale>
        <p:origin x="437" y="4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CCD18-55E0-41B3-9DC7-739DEE0AD340}" type="datetime1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E95664-4811-4F2E-9C58-5236E9ABD6FD}" type="datetime1">
              <a:rPr lang="ru-RU" noProof="0" smtClean="0"/>
              <a:t>18.05.2020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6126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68013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8957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39729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7813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7650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36458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64331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94733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40413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6942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ru-RU" dirty="0" smtClean="0"/>
              <a:t>Май</a:t>
            </a:r>
          </a:p>
          <a:p>
            <a:pPr rtl="0"/>
            <a:r>
              <a:rPr lang="ru-RU" dirty="0" smtClean="0"/>
              <a:t>2020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Детский телефон доверия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МБОУ «Школа №99»</a:t>
            </a:r>
            <a:endParaRPr lang="ru-RU" dirty="0"/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r="130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169" y="207035"/>
            <a:ext cx="9255615" cy="832104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800" dirty="0" smtClean="0"/>
              <a:t>Акция «Минута телефона доверия» 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69" y="1039139"/>
            <a:ext cx="9013283" cy="581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/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ru-RU" sz="1800" dirty="0" smtClean="0"/>
              <a:t>С Уважением МБОУ «Школа №99»</a:t>
            </a:r>
            <a:endParaRPr lang="ru-RU" sz="1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0" r="-12854" b="-6056"/>
          <a:stretch/>
        </p:blipFill>
        <p:spPr>
          <a:xfrm>
            <a:off x="0" y="1046422"/>
            <a:ext cx="5995686" cy="5238631"/>
          </a:xfr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13009">
            <a:off x="-23495" y="945090"/>
            <a:ext cx="4826127" cy="971522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dirty="0"/>
              <a:t>В 2020 году отмечается 10 лет с начала работы </a:t>
            </a:r>
            <a:r>
              <a:rPr lang="ru-RU" sz="1800" b="0" dirty="0" smtClean="0"/>
              <a:t>детского </a:t>
            </a:r>
            <a:r>
              <a:rPr lang="ru-RU" sz="1800" b="0" dirty="0"/>
              <a:t>телефона доверия под </a:t>
            </a:r>
            <a:r>
              <a:rPr lang="ru-RU" sz="1800" b="0" dirty="0" smtClean="0"/>
              <a:t>единым</a:t>
            </a:r>
            <a:r>
              <a:rPr lang="en-US" sz="1800" b="0" dirty="0"/>
              <a:t> </a:t>
            </a:r>
            <a:r>
              <a:rPr lang="ru-RU" sz="1800" b="0" dirty="0" smtClean="0"/>
              <a:t>общероссийским </a:t>
            </a:r>
            <a:r>
              <a:rPr lang="ru-RU" sz="1800" b="0" dirty="0"/>
              <a:t>номером</a:t>
            </a:r>
            <a:r>
              <a:rPr lang="ru-RU" sz="1600" b="0" dirty="0"/>
              <a:t> 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ru-RU" sz="1600" b="0" dirty="0" smtClean="0"/>
              <a:t> </a:t>
            </a:r>
            <a:r>
              <a:rPr lang="en-US" sz="1600" b="0" dirty="0" smtClean="0"/>
              <a:t>                   </a:t>
            </a:r>
            <a:r>
              <a:rPr lang="ru-RU" sz="1800" b="0" dirty="0" smtClean="0"/>
              <a:t>8-800-2000-122</a:t>
            </a:r>
            <a:endParaRPr lang="ru-RU" sz="440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32" t="-28437" r="-1593" b="-5230"/>
          <a:stretch/>
        </p:blipFill>
        <p:spPr>
          <a:xfrm>
            <a:off x="4254572" y="802379"/>
            <a:ext cx="7380768" cy="5503785"/>
          </a:xfrm>
          <a:scene3d>
            <a:camera prst="orthographicFront">
              <a:rot lat="0" lon="0" rev="78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71990">
            <a:off x="61243" y="616912"/>
            <a:ext cx="4782530" cy="1284446"/>
          </a:xfrm>
        </p:spPr>
        <p:txBody>
          <a:bodyPr rtlCol="0">
            <a:noAutofit/>
          </a:bodyPr>
          <a:lstStyle/>
          <a:p>
            <a:pPr algn="ctr"/>
            <a:r>
              <a:rPr lang="ru-RU" sz="1800" dirty="0"/>
              <a:t>В связи с празднованием юбилея работы ДТД был запущен проект «Детский телефон доверия доступен в каждом уголке России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Autofit/>
          </a:bodyPr>
          <a:lstStyle/>
          <a:p>
            <a:pPr algn="ctr"/>
            <a:r>
              <a:rPr lang="ru-RU" sz="3600" dirty="0"/>
              <a:t>В рамках проекта </a:t>
            </a:r>
            <a:endParaRPr lang="ru-RU" sz="16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328597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dirty="0"/>
              <a:t>К</a:t>
            </a:r>
            <a:r>
              <a:rPr lang="ru-RU" dirty="0" smtClean="0"/>
              <a:t>лассными руководителями школы были проведены классные часы с детьми, на которых дети узнали что такое телефон доверия и для чего он необходим.</a:t>
            </a:r>
          </a:p>
          <a:p>
            <a:pPr rtl="0"/>
            <a:r>
              <a:rPr lang="ru-RU" dirty="0" smtClean="0"/>
              <a:t>Ученики школы приняли активное участие в конкурсе рисунков и сочинений о ДТД.</a:t>
            </a:r>
          </a:p>
          <a:p>
            <a:pPr rtl="0"/>
            <a:r>
              <a:rPr lang="ru-RU" dirty="0" smtClean="0"/>
              <a:t>Учащиеся так же активно проявили себя в  акции «Минута телефона доверия», в рамках которой они записали телефон доверия в дневник и внесли в список контактов на телефоне под девизом «Номер телефона доверия в моем мобильнике»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t="-20265" r="7785" b="-25052"/>
          <a:stretch/>
        </p:blipFill>
        <p:spPr>
          <a:xfrm rot="720000">
            <a:off x="6385529" y="209666"/>
            <a:ext cx="4646492" cy="5470680"/>
          </a:xfr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169" y="207035"/>
            <a:ext cx="9255615" cy="832104"/>
          </a:xfrm>
        </p:spPr>
        <p:txBody>
          <a:bodyPr rtlCol="0">
            <a:normAutofit/>
          </a:bodyPr>
          <a:lstStyle/>
          <a:p>
            <a:pPr rtl="0"/>
            <a:r>
              <a:rPr lang="ru-RU" sz="3600" dirty="0" smtClean="0"/>
              <a:t>Классные часы о детском телефоне доверия</a:t>
            </a: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4</a:t>
            </a:fld>
            <a:endParaRPr lang="ru-RU"/>
          </a:p>
        </p:txBody>
      </p:sp>
      <p:sp>
        <p:nvSpPr>
          <p:cNvPr id="9" name="Мультимедиа 8"/>
          <p:cNvSpPr>
            <a:spLocks noGrp="1"/>
          </p:cNvSpPr>
          <p:nvPr>
            <p:ph type="media" sz="quarter" idx="13"/>
          </p:nvPr>
        </p:nvSpPr>
        <p:spPr>
          <a:xfrm>
            <a:off x="2090696" y="1093803"/>
            <a:ext cx="8705088" cy="4050792"/>
          </a:xfrm>
        </p:spPr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68" y="1039138"/>
            <a:ext cx="9255616" cy="581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169" y="207035"/>
            <a:ext cx="9255615" cy="832104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dirty="0" smtClean="0"/>
              <a:t>Рисунки </a:t>
            </a:r>
            <a:r>
              <a:rPr lang="ru-RU" sz="3600" dirty="0" smtClean="0"/>
              <a:t>о детском телефоне доверия</a:t>
            </a: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69" y="1058302"/>
            <a:ext cx="9255615" cy="579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169" y="207035"/>
            <a:ext cx="9255615" cy="832104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dirty="0" smtClean="0"/>
              <a:t>Рисунки </a:t>
            </a:r>
            <a:r>
              <a:rPr lang="ru-RU" sz="3600" dirty="0" smtClean="0"/>
              <a:t>о детском телефоне доверия</a:t>
            </a: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69" y="1039139"/>
            <a:ext cx="9255615" cy="577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8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169" y="207035"/>
            <a:ext cx="9255615" cy="832104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800" dirty="0" smtClean="0"/>
              <a:t>Сочинение на тему: «Зачем нужен телефон доверия»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039138"/>
            <a:ext cx="5143500" cy="581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169" y="207035"/>
            <a:ext cx="9255615" cy="832104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800" dirty="0" smtClean="0"/>
              <a:t>Сочинение на тему: «Куда позвонить в трудную минуту»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20" y="1096364"/>
            <a:ext cx="8090703" cy="576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169" y="207035"/>
            <a:ext cx="9255615" cy="832104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800" dirty="0" smtClean="0"/>
              <a:t>Сочинение на тему: «Куда позвонить в трудную минуту»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9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47" y="1082854"/>
            <a:ext cx="8167596" cy="560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0_TF66931380" id="{DC75C98B-783C-4255-87B5-0120853E11B3}" vid="{F1DCB6F4-F218-4B29-83D3-19569F20917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F2E390-9EA7-455D-AC1E-A444746248A2}">
  <ds:schemaRefs>
    <ds:schemaRef ds:uri="16c05727-aa75-4e4a-9b5f-8a80a1165891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начальной школы</Template>
  <TotalTime>0</TotalTime>
  <Words>212</Words>
  <Application>Microsoft Office PowerPoint</Application>
  <PresentationFormat>Широкоэкранный</PresentationFormat>
  <Paragraphs>39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 Sans MS</vt:lpstr>
      <vt:lpstr>Franklin Gothic Book</vt:lpstr>
      <vt:lpstr>Тема Office</vt:lpstr>
      <vt:lpstr>Детский телефон доверия</vt:lpstr>
      <vt:lpstr>В 2020 году отмечается 10 лет с начала работы детского телефона доверия под единым общероссийским номером                      8-800-2000-122</vt:lpstr>
      <vt:lpstr>В связи с празднованием юбилея работы ДТД был запущен проект «Детский телефон доверия доступен в каждом уголке России»</vt:lpstr>
      <vt:lpstr>Классные часы о детском телефоне доверия</vt:lpstr>
      <vt:lpstr>Рисунки о детском телефоне доверия</vt:lpstr>
      <vt:lpstr>Рисунки о детском телефоне доверия</vt:lpstr>
      <vt:lpstr>Сочинение на тему: «Зачем нужен телефон доверия»</vt:lpstr>
      <vt:lpstr>Сочинение на тему: «Куда позвонить в трудную минуту»</vt:lpstr>
      <vt:lpstr>Сочинение на тему: «Куда позвонить в трудную минуту»</vt:lpstr>
      <vt:lpstr>Акция «Минута телефона доверия» </vt:lpstr>
      <vt:lpstr>Спасибо за внимание!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2020-05-18T12:43:43Z</dcterms:created>
  <dcterms:modified xsi:type="dcterms:W3CDTF">2020-05-18T16:00:25Z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