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3" r:id="rId3"/>
    <p:sldId id="258" r:id="rId4"/>
    <p:sldId id="264" r:id="rId5"/>
    <p:sldId id="257" r:id="rId6"/>
    <p:sldId id="265" r:id="rId7"/>
    <p:sldId id="256" r:id="rId8"/>
    <p:sldId id="266" r:id="rId9"/>
    <p:sldId id="268" r:id="rId10"/>
    <p:sldId id="259" r:id="rId11"/>
    <p:sldId id="260" r:id="rId12"/>
    <p:sldId id="26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473DB-10E0-4531-8856-4FE2F6B5AFE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937D-2DEB-4B1E-800E-E3B893277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8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F937D-2DEB-4B1E-800E-E3B8932772F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8460-B4A0-4053-B20D-7DDB9D436806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99DE-B035-47CE-8B81-6C9CF465BD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2.jpe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6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603" y="548680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bg1"/>
                </a:solidFill>
                <a:latin typeface="Georgia" pitchFamily="18" charset="0"/>
              </a:rPr>
              <a:t>ОН </a:t>
            </a:r>
            <a:r>
              <a:rPr lang="ru-RU" sz="4200" b="1" dirty="0">
                <a:solidFill>
                  <a:schemeClr val="bg1"/>
                </a:solidFill>
                <a:latin typeface="Georgia" pitchFamily="18" charset="0"/>
              </a:rPr>
              <a:t>НЕ </a:t>
            </a:r>
            <a:r>
              <a:rPr lang="ru-RU" sz="4200" b="1" dirty="0" smtClean="0">
                <a:solidFill>
                  <a:schemeClr val="bg1"/>
                </a:solidFill>
                <a:latin typeface="Georgia" pitchFamily="18" charset="0"/>
              </a:rPr>
              <a:t>ВЕРНУЛСЯ </a:t>
            </a:r>
            <a:r>
              <a:rPr lang="ru-RU" sz="4200" b="1" dirty="0">
                <a:solidFill>
                  <a:schemeClr val="bg1"/>
                </a:solidFill>
                <a:latin typeface="Georgia" pitchFamily="18" charset="0"/>
              </a:rPr>
              <a:t>ИЗ БОЯ...</a:t>
            </a:r>
          </a:p>
          <a:p>
            <a:pPr algn="ctr"/>
            <a:r>
              <a:rPr lang="ru-RU" sz="4200" b="1" dirty="0">
                <a:solidFill>
                  <a:schemeClr val="bg1"/>
                </a:solidFill>
                <a:latin typeface="Georgia" pitchFamily="18" charset="0"/>
              </a:rPr>
              <a:t>ЧЕЧНЯ. 1994 - 1996 </a:t>
            </a:r>
            <a:r>
              <a:rPr lang="ru-RU" sz="4200" b="1" dirty="0" smtClean="0">
                <a:solidFill>
                  <a:schemeClr val="bg1"/>
                </a:solidFill>
                <a:latin typeface="Georgia" pitchFamily="18" charset="0"/>
              </a:rPr>
              <a:t>гг</a:t>
            </a:r>
            <a:r>
              <a:rPr lang="ru-RU" sz="4200" b="1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3" name="Picture 2" descr="http://img11.nnm.ru/1/6/8/7/f/79a145e8ff29ba741d975ca777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3" r="124" b="8719"/>
          <a:stretch/>
        </p:blipFill>
        <p:spPr bwMode="auto">
          <a:xfrm>
            <a:off x="1532652" y="2204864"/>
            <a:ext cx="6078696" cy="4250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Mark-Bernes-Zhuravli-moya-lyubimaya-pesnya-voennyh-let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756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4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18864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Посмертно представлен к  </a:t>
            </a:r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о</a:t>
            </a:r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рдену </a:t>
            </a:r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Мужества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Рисунок 4" descr="IMG_423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764" y="1772816"/>
            <a:ext cx="3601059" cy="2700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4230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9788" y="1772816"/>
            <a:ext cx="3644659" cy="2733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4233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4986" y="4043658"/>
            <a:ext cx="3960440" cy="2677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gallery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228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5279" y="1814313"/>
            <a:ext cx="5404893" cy="434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4235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814313"/>
            <a:ext cx="3028086" cy="434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Книга посвящается 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сыновьям России, 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ушедшим в вечность 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flip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40" y="26064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Поисковый  отряд 5 «В» 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класса МБОУ СОШ №99  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навестил семью Елисеевых 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" name="Рисунок 5" descr="IMG_421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840" y="1628800"/>
            <a:ext cx="374441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Кристиночка\Desktop\Презентация\Сергей Елисеев\IMG_4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91" y="3934650"/>
            <a:ext cx="3678517" cy="2759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G_4220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1585445"/>
            <a:ext cx="3802223" cy="2851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15000">
        <p14:switch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88840"/>
            <a:ext cx="86774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ОН </a:t>
            </a:r>
            <a:r>
              <a:rPr lang="ru-RU" sz="4400" b="1" dirty="0">
                <a:solidFill>
                  <a:schemeClr val="bg1"/>
                </a:solidFill>
                <a:latin typeface="Georgia" pitchFamily="18" charset="0"/>
              </a:rPr>
              <a:t>НЕ </a:t>
            </a:r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ВЕРНУЛСЯ </a:t>
            </a:r>
            <a:r>
              <a:rPr lang="ru-RU" sz="4400" b="1" dirty="0">
                <a:solidFill>
                  <a:schemeClr val="bg1"/>
                </a:solidFill>
                <a:latin typeface="Georgia" pitchFamily="18" charset="0"/>
              </a:rPr>
              <a:t>ИЗ </a:t>
            </a:r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БОЯ,</a:t>
            </a:r>
            <a:endParaRPr lang="ru-RU" sz="4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НО МЫ БУДЕМ ЕГО ПОМНИТЬ…</a:t>
            </a:r>
            <a:endParaRPr lang="ru-RU" sz="44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60595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55450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bg1"/>
                </a:solidFill>
                <a:latin typeface="Georgia" pitchFamily="18" charset="0"/>
              </a:rPr>
              <a:t>«Куда </a:t>
            </a: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б ни шёл, ни ехал ты,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Но здесь остановись,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Могиле этой дорогой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Всем сердцем поклонись.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Кто б ни был ты — рыбак,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шахтёр,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Учёный иль пастух, —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Georgia" pitchFamily="18" charset="0"/>
              </a:rPr>
              <a:t>Навек </a:t>
            </a: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запомни: здесь лежит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Твой самый лучший друг.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И для тебя, и для меня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Он сделал все, что мог: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Себя в бою не пожалел,</a:t>
            </a:r>
            <a:br>
              <a:rPr lang="ru-RU" sz="2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Georgia" pitchFamily="18" charset="0"/>
              </a:rPr>
              <a:t>А Родину </a:t>
            </a:r>
            <a:r>
              <a:rPr lang="ru-RU" sz="2600" b="1" dirty="0" smtClean="0">
                <a:solidFill>
                  <a:schemeClr val="bg1"/>
                </a:solidFill>
                <a:latin typeface="Georgia" pitchFamily="18" charset="0"/>
              </a:rPr>
              <a:t>сберёг»</a:t>
            </a:r>
            <a:endParaRPr lang="ru-RU" sz="2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5894" y="5966710"/>
            <a:ext cx="5211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chemeClr val="bg1"/>
                </a:solidFill>
                <a:latin typeface="Georgia" pitchFamily="18" charset="0"/>
              </a:rPr>
              <a:t>Михаил </a:t>
            </a:r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 Исаковский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7" name="Picture 3" descr="C:\Users\Кристиночка\Desktop\Презентация\Сергей Елисеев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0" t="14059" r="9379" b="19661"/>
          <a:stretch/>
        </p:blipFill>
        <p:spPr bwMode="auto">
          <a:xfrm>
            <a:off x="249065" y="980728"/>
            <a:ext cx="3435073" cy="4717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51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30000">
        <p14:switch dir="r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937" y="2098944"/>
            <a:ext cx="87129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eorgia" pitchFamily="18" charset="0"/>
              </a:rPr>
              <a:t>Елисеев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eorgia" pitchFamily="18" charset="0"/>
              </a:rPr>
              <a:t>Сергей   Владимирович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ru-RU" sz="4800" b="1" dirty="0" smtClean="0">
                <a:solidFill>
                  <a:schemeClr val="bg1"/>
                </a:solidFill>
                <a:latin typeface="Georgia" pitchFamily="18" charset="0"/>
              </a:rPr>
              <a:t>1977-1996 гг.)</a:t>
            </a:r>
            <a:endParaRPr lang="ru-RU" sz="48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958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Сергей   Владимирович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родился  5 февраля 1977 года в хуторе Калининский </a:t>
            </a:r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Кущёвского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 района Краснодарского края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 descr="IMG_424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5409" y="2564904"/>
            <a:ext cx="5420026" cy="3985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913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20000">
        <p14:switch dir="r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9512" y="188640"/>
            <a:ext cx="8784976" cy="6353103"/>
            <a:chOff x="179512" y="188640"/>
            <a:chExt cx="8784976" cy="6353103"/>
          </a:xfrm>
        </p:grpSpPr>
        <p:pic>
          <p:nvPicPr>
            <p:cNvPr id="4" name="Рисунок 3" descr="IMG_4237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568" y="1412776"/>
              <a:ext cx="3518081" cy="5128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179512" y="188640"/>
              <a:ext cx="87849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Georgia" pitchFamily="18" charset="0"/>
                </a:rPr>
                <a:t>В 1992 году  закончил </a:t>
              </a:r>
              <a:r>
                <a:rPr lang="ru-RU" sz="3200" b="1" dirty="0" smtClean="0">
                  <a:solidFill>
                    <a:schemeClr val="bg1"/>
                  </a:solidFill>
                  <a:latin typeface="Georgia" pitchFamily="18" charset="0"/>
                </a:rPr>
                <a:t>8-й </a:t>
              </a:r>
              <a:r>
                <a:rPr lang="ru-RU" sz="3200" b="1" dirty="0" smtClean="0">
                  <a:solidFill>
                    <a:schemeClr val="bg1"/>
                  </a:solidFill>
                  <a:latin typeface="Georgia" pitchFamily="18" charset="0"/>
                </a:rPr>
                <a:t>класс МОУ СОШ №99</a:t>
              </a:r>
            </a:p>
          </p:txBody>
        </p:sp>
        <p:pic>
          <p:nvPicPr>
            <p:cNvPr id="2052" name="Picture 4" descr="http://diplom-expert.com/images/pic1_larg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59"/>
            <a:stretch/>
          </p:blipFill>
          <p:spPr bwMode="auto">
            <a:xfrm>
              <a:off x="4844686" y="1429836"/>
              <a:ext cx="3520316" cy="51119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0">
        <p14:flip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028" y="11663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В 1992 году поступил </a:t>
            </a: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технический </a:t>
            </a: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лицей машиностроения</a:t>
            </a:r>
          </a:p>
        </p:txBody>
      </p:sp>
      <p:pic>
        <p:nvPicPr>
          <p:cNvPr id="3" name="Рисунок 2" descr="IMG_4238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476" y="1300664"/>
            <a:ext cx="8458072" cy="5352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149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30000">
        <p14:switch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04" y="188639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Georgia" pitchFamily="18" charset="0"/>
              </a:rPr>
              <a:t>2 июня </a:t>
            </a:r>
            <a:r>
              <a:rPr lang="ru-RU" sz="3000" b="1" dirty="0" smtClean="0">
                <a:solidFill>
                  <a:schemeClr val="bg1"/>
                </a:solidFill>
                <a:latin typeface="Georgia" pitchFamily="18" charset="0"/>
              </a:rPr>
              <a:t>1995 году </a:t>
            </a:r>
            <a:r>
              <a:rPr lang="ru-RU" sz="3000" b="1" dirty="0">
                <a:solidFill>
                  <a:schemeClr val="bg1"/>
                </a:solidFill>
                <a:latin typeface="Georgia" pitchFamily="18" charset="0"/>
              </a:rPr>
              <a:t>Сергея Владимировича </a:t>
            </a:r>
            <a:r>
              <a:rPr lang="ru-RU" sz="3000" b="1" dirty="0" smtClean="0">
                <a:solidFill>
                  <a:schemeClr val="bg1"/>
                </a:solidFill>
                <a:latin typeface="Georgia" pitchFamily="18" charset="0"/>
              </a:rPr>
              <a:t>призвали </a:t>
            </a:r>
            <a:r>
              <a:rPr lang="ru-RU" sz="3000" b="1" dirty="0" smtClean="0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3000" b="1" dirty="0">
                <a:solidFill>
                  <a:schemeClr val="bg1"/>
                </a:solidFill>
                <a:latin typeface="Georgia" pitchFamily="18" charset="0"/>
              </a:rPr>
              <a:t>а</a:t>
            </a:r>
            <a:r>
              <a:rPr lang="ru-RU" sz="3000" b="1" dirty="0" smtClean="0">
                <a:solidFill>
                  <a:schemeClr val="bg1"/>
                </a:solidFill>
                <a:latin typeface="Georgia" pitchFamily="18" charset="0"/>
              </a:rPr>
              <a:t>рмию, в мотострелковый полк города Владикавказа (в/ч 66431)</a:t>
            </a: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3138"/>
          <a:stretch/>
        </p:blipFill>
        <p:spPr>
          <a:xfrm>
            <a:off x="2248236" y="1872333"/>
            <a:ext cx="4680520" cy="473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0">
        <p14:gallery dir="l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3000" b="1" dirty="0" smtClean="0">
                <a:solidFill>
                  <a:schemeClr val="bg1"/>
                </a:solidFill>
                <a:latin typeface="Georgia" pitchFamily="18" charset="0"/>
              </a:rPr>
              <a:t>феврале 1996 </a:t>
            </a:r>
            <a:r>
              <a:rPr lang="ru-RU" sz="3000" b="1" dirty="0">
                <a:solidFill>
                  <a:schemeClr val="bg1"/>
                </a:solidFill>
                <a:latin typeface="Georgia" pitchFamily="18" charset="0"/>
              </a:rPr>
              <a:t>году </a:t>
            </a:r>
            <a:r>
              <a:rPr lang="ru-RU" sz="3000" b="1" dirty="0" smtClean="0">
                <a:solidFill>
                  <a:schemeClr val="bg1"/>
                </a:solidFill>
                <a:latin typeface="Georgia" pitchFamily="18" charset="0"/>
              </a:rPr>
              <a:t>Сергея Владимировича </a:t>
            </a:r>
            <a:r>
              <a:rPr lang="ru-RU" sz="3000" b="1" dirty="0">
                <a:solidFill>
                  <a:schemeClr val="bg1"/>
                </a:solidFill>
                <a:latin typeface="Georgia" pitchFamily="18" charset="0"/>
              </a:rPr>
              <a:t>отправили в командировку в Чеченскую республику</a:t>
            </a:r>
          </a:p>
        </p:txBody>
      </p:sp>
      <p:pic>
        <p:nvPicPr>
          <p:cNvPr id="3074" name="Picture 2" descr="C:\Users\Кристиночка\Desktop\Презентация\Сергей Елисеев\Безымянны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73" b="6232"/>
          <a:stretch/>
        </p:blipFill>
        <p:spPr bwMode="auto">
          <a:xfrm>
            <a:off x="2700249" y="1889179"/>
            <a:ext cx="3815510" cy="4774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685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14:gallery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08" y="116632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Georgia" pitchFamily="18" charset="0"/>
              </a:rPr>
              <a:t>Старшина Сергей Елисеев погиб </a:t>
            </a:r>
            <a:r>
              <a:rPr lang="ru-RU" sz="3000" b="1" dirty="0">
                <a:solidFill>
                  <a:schemeClr val="bg1"/>
                </a:solidFill>
                <a:latin typeface="Georgia" pitchFamily="18" charset="0"/>
              </a:rPr>
              <a:t>в Чеченской республике 20 июля </a:t>
            </a:r>
            <a:r>
              <a:rPr lang="ru-RU" sz="3000" b="1" dirty="0" smtClean="0">
                <a:solidFill>
                  <a:schemeClr val="bg1"/>
                </a:solidFill>
                <a:latin typeface="Georgia" pitchFamily="18" charset="0"/>
              </a:rPr>
              <a:t>1996 года выполняя правительственное задание под селом Борзой  </a:t>
            </a:r>
            <a:r>
              <a:rPr lang="ru-RU" sz="3000" b="1" dirty="0" err="1" smtClean="0">
                <a:solidFill>
                  <a:schemeClr val="bg1"/>
                </a:solidFill>
                <a:latin typeface="Georgia" pitchFamily="18" charset="0"/>
              </a:rPr>
              <a:t>Шатойского</a:t>
            </a:r>
            <a:r>
              <a:rPr lang="ru-RU" sz="3000" b="1" dirty="0" smtClean="0">
                <a:solidFill>
                  <a:schemeClr val="bg1"/>
                </a:solidFill>
                <a:latin typeface="Georgia" pitchFamily="18" charset="0"/>
              </a:rPr>
              <a:t>  района </a:t>
            </a:r>
            <a:endParaRPr lang="ru-RU" sz="3000" dirty="0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2140715"/>
            <a:ext cx="2968111" cy="4444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944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25000">
        <p14:switch dir="r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154</Words>
  <Application>Microsoft Office PowerPoint</Application>
  <PresentationFormat>Экран (4:3)</PresentationFormat>
  <Paragraphs>20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НАДИК</dc:creator>
  <cp:lastModifiedBy>Кристиночка</cp:lastModifiedBy>
  <cp:revision>60</cp:revision>
  <dcterms:created xsi:type="dcterms:W3CDTF">2013-03-03T14:39:32Z</dcterms:created>
  <dcterms:modified xsi:type="dcterms:W3CDTF">2013-04-02T17:29:54Z</dcterms:modified>
</cp:coreProperties>
</file>