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A9669A-E0D1-4B7A-933A-2A6C823A1462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C63BEFD-C728-4B93-A9B0-0190318A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Внимание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Наши дети в опасности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Энгель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572032" cy="3442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2066" y="571501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ФБУЗ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ЦГиЭ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cvety-oboi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8128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/>
          </a:bodyPr>
          <a:lstStyle/>
          <a:p>
            <a:pPr indent="384048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от вашего ребенка не пахнет табаком, это еще не значит, что он не имеет дела с никотином.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Сегодня среди детей и подростков набирают популярность никотиновые леденцы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снюсы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— смесь жевательного (сосательного) табака.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может выглядеть как множество небольших утрамбованных прямоугольных пакетиков, располагающихся в круглом пластиковом контейнере. Содержимое пакетиков представляет собой измельченный увлажненный табак, который помещают между верхней (реже — нижней) губой и десной на длительное время — от 30 до 60-70 минут (по данным производителя, от 5 до 30 минут). Еще существует рассыпной вариант, где никотиновая смесь не дозирована, а просто находится в банке.  </a:t>
            </a:r>
          </a:p>
          <a:p>
            <a:pPr indent="384048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dirty="0"/>
          </a:p>
        </p:txBody>
      </p:sp>
      <p:pic>
        <p:nvPicPr>
          <p:cNvPr id="10" name="Рисунок 9" descr="blog-new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214686"/>
            <a:ext cx="5572132" cy="3401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85" y="857232"/>
            <a:ext cx="9017063" cy="50720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6311956"/>
          </a:xfrm>
        </p:spPr>
        <p:txBody>
          <a:bodyPr>
            <a:normAutofit/>
          </a:bodyPr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тем, что он незаметен в употреблении (бездымный и не имеет запаха), а это на руку школьникам.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322h181f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714488"/>
            <a:ext cx="4857784" cy="2730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4643446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считают,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безопасная альтернатива сигаретам, однако эксперты уверяют,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потребители жевательных смесей получают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более внушительную разовую дозу никотина в сравнении с курильщиками.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526138"/>
          </a:xfrm>
        </p:spPr>
        <p:txBody>
          <a:bodyPr/>
          <a:lstStyle/>
          <a:p>
            <a:pPr indent="384048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время рассасывания в организм поступает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 20 мг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тонизирующего вещества. В ходе выкуривания крепкой сигареты «порция» никотина составляет не более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1,5 мг.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есть,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 маленький мешочек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приравнивается к выкуренным одновременно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2-3 пачкам сигарет. 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84048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Даже для взрослого человека это очень много, а для ребенка такая концентрация просто губительна!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38404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Употребление жевательного табака – доказанная причина развития онкологических заболеваний полости рта, поджелудочной железы, пищевода, и рака легких. Кроме того, использование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приводит к пародонтозу, разрушению зубов, тахикардии и гипертонии.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Последствия употребление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подростковом возрасте крайне опасны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они приводят к отставанию в физическом развитии, повышенной агрессивности и возбудимости, нарушению памяти и концентрации внимания, снижению иммунитета и повышенной восприимчивости к инфекционным заболеваниям. Мышцы потребителя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некурительного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табака ослаблены, выражена потливость и чувство слабости. Такое состояние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препятствует нормальному обучению и резко снижает трудоспособность.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тому же, часто при проглатывании слюны со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снюсом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возникает рвота и понос, в связи с чем подростки должны постоянно сплевывать слюну (отсюда привычка плевать, слюна обычно зеленая или коричневая, обильная, липкая).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Итогом потребления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становится быстрое формирование привычки.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Зависимость развивается практически молниеносно. Всего через 2-3 недели молодой неокрепший организм снова просит «шайбу». Так между собой подростки называют упаковку со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снюсом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определить, что ребенок употребляет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/>
          </a:bodyPr>
          <a:lstStyle/>
          <a:p>
            <a:pPr indent="38404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несколько признаков, они схожи с симптомами употребления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веществ. Во-первых, это повышенная возбудимость, переходящая в агрессию, сменяющаяся вялостью и заторможенностью. Во-вторых, подросток становится рассеянным, снижаются его физическая сила и выносливость. В-третьих, у ребенка пропадает аппетит, появляются головные боли,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горле, кашель. Также подросток может подолгу не спать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прибывать в «приподнятом» настроении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Иногда возникают эрозии или воспаления на деснах.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84048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84048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bb26c8dbde8e03f3441dd6aadf1b0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4000504"/>
            <a:ext cx="571504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нгель\Desktop\Без назван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79"/>
            <a:ext cx="5000660" cy="33277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07194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сожалению,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употребление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модно в среде молодежи.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Подростки записывают свой опыт применения жевательного табака на видео, выкладывают в сеть то, как они кладут подушечки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 губу прямо на школьном уроке или сидя перед родителями.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Школьники доверяют рекламе в сети, которая нагло убеждает их в том, что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снюс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легко бросить в любой момент...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169080"/>
          </a:xfrm>
        </p:spPr>
        <p:txBody>
          <a:bodyPr>
            <a:normAutofit/>
          </a:bodyPr>
          <a:lstStyle/>
          <a:p>
            <a:pPr indent="384048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родителей состоит в том, чтобы объяснить подросткам, что безопасного табака не бывает.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Употребление табака в любой его форме абсолютно и безоговорочно  вредно для любого организма, особенно для организма ребенка.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Необходимо проводить со своими детьми профилактические беседы о пагубном, губительном влиянии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снюса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случае подозрения в том, что ваш ребенок употребляет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никотинсодержащую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продукцию, нужно обращаться за помощью к специалистам. </a:t>
            </a:r>
          </a:p>
          <a:p>
            <a:pPr indent="384048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семья может оградить своего ребенка от зависимостей!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84048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500438"/>
            <a:ext cx="5214974" cy="32501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</TotalTime>
  <Words>632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Century Gothic</vt:lpstr>
      <vt:lpstr>Times New Roman</vt:lpstr>
      <vt:lpstr>Verdana</vt:lpstr>
      <vt:lpstr>Wingdings 2</vt:lpstr>
      <vt:lpstr>Яркая</vt:lpstr>
      <vt:lpstr>Внимание!  Наши дети в опасности!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определить, что ребенок употребляет снюс? 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Внимание!!!  Наши дети в опасности!!!</dc:title>
  <dc:creator>Энгель</dc:creator>
  <cp:lastModifiedBy>user</cp:lastModifiedBy>
  <cp:revision>22</cp:revision>
  <dcterms:created xsi:type="dcterms:W3CDTF">2020-02-03T13:23:45Z</dcterms:created>
  <dcterms:modified xsi:type="dcterms:W3CDTF">2021-01-18T08:41:15Z</dcterms:modified>
</cp:coreProperties>
</file>